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2" r:id="rId6"/>
    <p:sldId id="259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0AA60-D43C-489C-BB14-B423524558FD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6D8857B-262F-4228-B91A-3AD9B73C9353}">
      <dgm:prSet custT="1"/>
      <dgm:spPr>
        <a:solidFill>
          <a:srgbClr val="00B050"/>
        </a:solidFill>
      </dgm:spPr>
      <dgm:t>
        <a:bodyPr lIns="0" tIns="0" rIns="0" bIns="0"/>
        <a:lstStyle/>
        <a:p>
          <a:pPr rtl="0"/>
          <a:r>
            <a:rPr lang="en-US" sz="5000" baseline="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Chlorinar" pitchFamily="34" charset="0"/>
            </a:rPr>
            <a:t>Teenage Mutant Ninja Turtles</a:t>
          </a:r>
          <a:endParaRPr lang="en-US" sz="5000" baseline="0" dirty="0">
            <a:ln>
              <a:solidFill>
                <a:schemeClr val="tx1"/>
              </a:solidFill>
            </a:ln>
            <a:solidFill>
              <a:srgbClr val="FFFF00"/>
            </a:solidFill>
            <a:latin typeface="Chlorinar" pitchFamily="34" charset="0"/>
          </a:endParaRPr>
        </a:p>
      </dgm:t>
    </dgm:pt>
    <dgm:pt modelId="{7AA9E907-651A-4561-9AC8-9E6A04B40645}" type="parTrans" cxnId="{B321C5CE-2570-4898-8C71-76A9AD9F7702}">
      <dgm:prSet/>
      <dgm:spPr/>
      <dgm:t>
        <a:bodyPr/>
        <a:lstStyle/>
        <a:p>
          <a:endParaRPr lang="en-US"/>
        </a:p>
      </dgm:t>
    </dgm:pt>
    <dgm:pt modelId="{4637E7BB-9E0D-425E-A36C-1A0B98F9B36D}" type="sibTrans" cxnId="{B321C5CE-2570-4898-8C71-76A9AD9F7702}">
      <dgm:prSet/>
      <dgm:spPr/>
      <dgm:t>
        <a:bodyPr/>
        <a:lstStyle/>
        <a:p>
          <a:endParaRPr lang="en-US"/>
        </a:p>
      </dgm:t>
    </dgm:pt>
    <dgm:pt modelId="{87144158-C9CE-466E-B8E5-B91FA17948E6}" type="pres">
      <dgm:prSet presAssocID="{3E20AA60-D43C-489C-BB14-B423524558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F8FA0D-2A9E-44BC-BDAF-4564221802DE}" type="pres">
      <dgm:prSet presAssocID="{F6D8857B-262F-4228-B91A-3AD9B73C9353}" presName="parentText" presStyleLbl="node1" presStyleIdx="0" presStyleCnt="1" custLinFactNeighborX="2564" custLinFactNeighborY="-104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21C5CE-2570-4898-8C71-76A9AD9F7702}" srcId="{3E20AA60-D43C-489C-BB14-B423524558FD}" destId="{F6D8857B-262F-4228-B91A-3AD9B73C9353}" srcOrd="0" destOrd="0" parTransId="{7AA9E907-651A-4561-9AC8-9E6A04B40645}" sibTransId="{4637E7BB-9E0D-425E-A36C-1A0B98F9B36D}"/>
    <dgm:cxn modelId="{FFACC1C6-1F4F-40FE-AE01-EFA405A9F9EA}" type="presOf" srcId="{F6D8857B-262F-4228-B91A-3AD9B73C9353}" destId="{F5F8FA0D-2A9E-44BC-BDAF-4564221802DE}" srcOrd="0" destOrd="0" presId="urn:microsoft.com/office/officeart/2005/8/layout/vList2"/>
    <dgm:cxn modelId="{8665FA8C-DEBB-43BA-8CAF-CDFA7C3D2FB8}" type="presOf" srcId="{3E20AA60-D43C-489C-BB14-B423524558FD}" destId="{87144158-C9CE-466E-B8E5-B91FA17948E6}" srcOrd="0" destOrd="0" presId="urn:microsoft.com/office/officeart/2005/8/layout/vList2"/>
    <dgm:cxn modelId="{AA967FE5-AD5C-4653-9B4F-85481B6BA902}" type="presParOf" srcId="{87144158-C9CE-466E-B8E5-B91FA17948E6}" destId="{F5F8FA0D-2A9E-44BC-BDAF-4564221802D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F8FA0D-2A9E-44BC-BDAF-4564221802DE}">
      <dsp:nvSpPr>
        <dsp:cNvPr id="0" name=""/>
        <dsp:cNvSpPr/>
      </dsp:nvSpPr>
      <dsp:spPr>
        <a:xfrm>
          <a:off x="0" y="0"/>
          <a:ext cx="9144000" cy="121680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baseline="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Chlorinar" pitchFamily="34" charset="0"/>
            </a:rPr>
            <a:t>Teenage Mutant Ninja Turtles</a:t>
          </a:r>
          <a:endParaRPr lang="en-US" sz="5000" kern="1200" baseline="0" dirty="0">
            <a:ln>
              <a:solidFill>
                <a:schemeClr val="tx1"/>
              </a:solidFill>
            </a:ln>
            <a:solidFill>
              <a:srgbClr val="FFFF00"/>
            </a:solidFill>
            <a:latin typeface="Chlorinar" pitchFamily="34" charset="0"/>
          </a:endParaRPr>
        </a:p>
      </dsp:txBody>
      <dsp:txXfrm>
        <a:off x="0" y="0"/>
        <a:ext cx="9144000" cy="121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B39C-8702-495B-9EB9-1A68CE49FB4B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820F-884B-4F6C-92E1-67714C515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B39C-8702-495B-9EB9-1A68CE49FB4B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820F-884B-4F6C-92E1-67714C515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B39C-8702-495B-9EB9-1A68CE49FB4B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820F-884B-4F6C-92E1-67714C515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B39C-8702-495B-9EB9-1A68CE49FB4B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820F-884B-4F6C-92E1-67714C515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B39C-8702-495B-9EB9-1A68CE49FB4B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820F-884B-4F6C-92E1-67714C515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B39C-8702-495B-9EB9-1A68CE49FB4B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820F-884B-4F6C-92E1-67714C515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B39C-8702-495B-9EB9-1A68CE49FB4B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820F-884B-4F6C-92E1-67714C515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B39C-8702-495B-9EB9-1A68CE49FB4B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820F-884B-4F6C-92E1-67714C515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B39C-8702-495B-9EB9-1A68CE49FB4B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820F-884B-4F6C-92E1-67714C515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B39C-8702-495B-9EB9-1A68CE49FB4B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820F-884B-4F6C-92E1-67714C515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B39C-8702-495B-9EB9-1A68CE49FB4B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820F-884B-4F6C-92E1-67714C515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CB39C-8702-495B-9EB9-1A68CE49FB4B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5820F-884B-4F6C-92E1-67714C515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StarShip\gpdesk\mteach\jcarr\Desktop\coaster\tmntct1.wav" TargetMode="Externa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file:///\\StarShip\gpdesk\mteach\jcarr\Desktop\coaster\raph.mp3" TargetMode="External"/><Relationship Id="rId7" Type="http://schemas.openxmlformats.org/officeDocument/2006/relationships/image" Target="../media/image3.png"/><Relationship Id="rId2" Type="http://schemas.openxmlformats.org/officeDocument/2006/relationships/audio" Target="file:///\\StarShip\gpdesk\mteach\jcarr\Desktop\coaster\don.mp3" TargetMode="External"/><Relationship Id="rId1" Type="http://schemas.openxmlformats.org/officeDocument/2006/relationships/audio" Target="file:///\\StarShip\gpdesk\mteach\jcarr\Desktop\coaster\leo.mp3" TargetMode="Externa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audio" Target="file:///\\StarShip\gpdesk\mteach\jcarr\Desktop\coaster\mike.mp3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tarShip\gpdesk\mteach\jcarr\Desktop\coaster\splinter.mp3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tarShip\gpdesk\mteach\jcarr\Desktop\coaster\shredder.mp3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ypenow.net/themed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tarShip\gpdesk\mteach\jcarr\Desktop\coaster\credits%20sound.wav" TargetMode="External"/><Relationship Id="rId6" Type="http://schemas.openxmlformats.org/officeDocument/2006/relationships/image" Target="../media/image13.png"/><Relationship Id="rId5" Type="http://schemas.openxmlformats.org/officeDocument/2006/relationships/hyperlink" Target="http://en.wikipedia.org/wiki/Teenage_Mutant_Ninja_Turtles" TargetMode="External"/><Relationship Id="rId4" Type="http://schemas.openxmlformats.org/officeDocument/2006/relationships/hyperlink" Target="http://www.ninjaturtle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457200"/>
          <a:ext cx="9144000" cy="124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n>
                <a:solidFill>
                  <a:schemeClr val="tx1"/>
                </a:solidFill>
              </a:ln>
              <a:gradFill>
                <a:gsLst>
                  <a:gs pos="0">
                    <a:srgbClr val="FFFF0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Chlorinar" pitchFamily="34" charset="0"/>
            </a:endParaRPr>
          </a:p>
        </p:txBody>
      </p:sp>
      <p:sp>
        <p:nvSpPr>
          <p:cNvPr id="7" name="Rounded Rectangle 4"/>
          <p:cNvSpPr/>
          <p:nvPr/>
        </p:nvSpPr>
        <p:spPr>
          <a:xfrm>
            <a:off x="32669" y="2868898"/>
            <a:ext cx="4963861" cy="892803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l" defTabSz="2222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hlorinar" pitchFamily="34" charset="0"/>
              </a:rPr>
              <a:t>Created by Mr. 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hlorinar" pitchFamily="34" charset="0"/>
              </a:rPr>
              <a:t>C</a:t>
            </a:r>
            <a:r>
              <a:rPr lang="en-US" sz="4000" kern="1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hlorinar" pitchFamily="34" charset="0"/>
              </a:rPr>
              <a:t>arr</a:t>
            </a:r>
            <a:endParaRPr lang="en-US" sz="4000" kern="12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Chlorinar" pitchFamily="34" charset="0"/>
            </a:endParaRPr>
          </a:p>
        </p:txBody>
      </p:sp>
      <p:pic>
        <p:nvPicPr>
          <p:cNvPr id="6" name="tmntct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048000" y="220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group_04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040976" y="1600200"/>
            <a:ext cx="5062048" cy="4525963"/>
          </a:xfrm>
        </p:spPr>
      </p:pic>
      <p:grpSp>
        <p:nvGrpSpPr>
          <p:cNvPr id="2" name="Group 3"/>
          <p:cNvGrpSpPr/>
          <p:nvPr/>
        </p:nvGrpSpPr>
        <p:grpSpPr>
          <a:xfrm>
            <a:off x="0" y="228600"/>
            <a:ext cx="9144000" cy="1216800"/>
            <a:chOff x="0" y="0"/>
            <a:chExt cx="9144000" cy="1216800"/>
          </a:xfrm>
          <a:scene3d>
            <a:camera prst="orthographicFront"/>
            <a:lightRig rig="fla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9144000" cy="1216800"/>
            </a:xfrm>
            <a:prstGeom prst="roundRect">
              <a:avLst/>
            </a:prstGeom>
            <a:solidFill>
              <a:srgbClr val="00B050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9399" y="59399"/>
              <a:ext cx="9025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000" kern="1200" baseline="0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Chlorinar" pitchFamily="34" charset="0"/>
                </a:rPr>
                <a:t>Theme</a:t>
              </a:r>
              <a:endParaRPr lang="en-US" sz="5000" kern="1200" baseline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hlorinar" pitchFamily="34" charset="0"/>
              </a:endParaRPr>
            </a:p>
          </p:txBody>
        </p:sp>
      </p:grpSp>
      <p:pic>
        <p:nvPicPr>
          <p:cNvPr id="12" name="le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600200" y="3200400"/>
            <a:ext cx="304800" cy="304800"/>
          </a:xfrm>
          <a:prstGeom prst="rect">
            <a:avLst/>
          </a:prstGeom>
        </p:spPr>
      </p:pic>
      <p:pic>
        <p:nvPicPr>
          <p:cNvPr id="13" name="do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038600" y="5562600"/>
            <a:ext cx="304800" cy="304800"/>
          </a:xfrm>
          <a:prstGeom prst="rect">
            <a:avLst/>
          </a:prstGeom>
        </p:spPr>
      </p:pic>
      <p:pic>
        <p:nvPicPr>
          <p:cNvPr id="14" name="raph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6629400" y="3505200"/>
            <a:ext cx="304800" cy="304800"/>
          </a:xfrm>
          <a:prstGeom prst="rect">
            <a:avLst/>
          </a:prstGeom>
        </p:spPr>
      </p:pic>
      <p:pic>
        <p:nvPicPr>
          <p:cNvPr id="15" name="mike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 cstate="print"/>
          <a:stretch>
            <a:fillRect/>
          </a:stretch>
        </p:blipFill>
        <p:spPr>
          <a:xfrm>
            <a:off x="4267200" y="137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3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5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28600"/>
            <a:ext cx="9144000" cy="1216800"/>
            <a:chOff x="0" y="0"/>
            <a:chExt cx="9144000" cy="1216800"/>
          </a:xfrm>
          <a:scene3d>
            <a:camera prst="orthographicFront"/>
            <a:lightRig rig="fla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9144000" cy="1216800"/>
            </a:xfrm>
            <a:prstGeom prst="roundRect">
              <a:avLst/>
            </a:prstGeom>
            <a:solidFill>
              <a:srgbClr val="00B050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9399" y="59399"/>
              <a:ext cx="9025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000" kern="1200" baseline="0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Chlorinar" pitchFamily="34" charset="0"/>
                </a:rPr>
                <a:t>Theme</a:t>
              </a:r>
              <a:endParaRPr lang="en-US" sz="5000" kern="1200" baseline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hlorinar" pitchFamily="34" charset="0"/>
              </a:endParaRPr>
            </a:p>
          </p:txBody>
        </p:sp>
      </p:grp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09600" y="1676400"/>
            <a:ext cx="8077200" cy="44497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hlorinar" pitchFamily="34" charset="0"/>
              </a:rPr>
              <a:t>Turtles cutouts</a:t>
            </a:r>
          </a:p>
          <a:p>
            <a:r>
              <a:rPr lang="en-US" dirty="0" smtClean="0">
                <a:solidFill>
                  <a:srgbClr val="FFFF00"/>
                </a:solidFill>
                <a:latin typeface="Chlorinar" pitchFamily="34" charset="0"/>
              </a:rPr>
              <a:t>Colors of coaster yellow and green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Chlorinar" pitchFamily="34" charset="0"/>
              </a:rPr>
              <a:t>Animatronic</a:t>
            </a:r>
            <a:r>
              <a:rPr lang="en-US" dirty="0" smtClean="0">
                <a:solidFill>
                  <a:srgbClr val="FFFF00"/>
                </a:solidFill>
                <a:latin typeface="Chlorinar" pitchFamily="34" charset="0"/>
              </a:rPr>
              <a:t> statue</a:t>
            </a:r>
          </a:p>
          <a:p>
            <a:r>
              <a:rPr lang="en-US" dirty="0" smtClean="0">
                <a:solidFill>
                  <a:srgbClr val="FFFF00"/>
                </a:solidFill>
                <a:latin typeface="Chlorinar" pitchFamily="34" charset="0"/>
              </a:rPr>
              <a:t>Speakers to play sound clips and songs from soundtracks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hlorinar" pitchFamily="34" charset="0"/>
              </a:rPr>
              <a:t>Duration </a:t>
            </a:r>
            <a:r>
              <a:rPr lang="en-US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2 minutes</a:t>
            </a:r>
          </a:p>
          <a:p>
            <a:r>
              <a:rPr lang="en-US" dirty="0" smtClean="0">
                <a:solidFill>
                  <a:srgbClr val="FFFF00"/>
                </a:solidFill>
                <a:latin typeface="Chlorinar" pitchFamily="34" charset="0"/>
              </a:rPr>
              <a:t>Average Speed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- 45 mph</a:t>
            </a:r>
          </a:p>
          <a:p>
            <a:r>
              <a:rPr lang="en-US" dirty="0" smtClean="0">
                <a:solidFill>
                  <a:srgbClr val="FFFF00"/>
                </a:solidFill>
                <a:latin typeface="Chlorinar" pitchFamily="34" charset="0"/>
              </a:rPr>
              <a:t>Top Speed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- 65 mph</a:t>
            </a:r>
          </a:p>
          <a:p>
            <a:r>
              <a:rPr lang="en-US" dirty="0" smtClean="0">
                <a:solidFill>
                  <a:srgbClr val="FFFF00"/>
                </a:solidFill>
                <a:latin typeface="Chlorinar" pitchFamily="34" charset="0"/>
              </a:rPr>
              <a:t>Length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-4,751 feet</a:t>
            </a:r>
          </a:p>
          <a:p>
            <a:r>
              <a:rPr lang="en-US" dirty="0" smtClean="0">
                <a:solidFill>
                  <a:srgbClr val="FFFF00"/>
                </a:solidFill>
                <a:latin typeface="Chlorinar" pitchFamily="34" charset="0"/>
              </a:rPr>
              <a:t>Height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-173 feet</a:t>
            </a:r>
          </a:p>
          <a:p>
            <a:r>
              <a:rPr lang="en-US" dirty="0" smtClean="0">
                <a:solidFill>
                  <a:srgbClr val="FFFF00"/>
                </a:solidFill>
                <a:latin typeface="Chlorinar" pitchFamily="34" charset="0"/>
              </a:rPr>
              <a:t>Elements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- 4 corkscrews, 1 cobra roll, 1 double loop, 1 pretzel loop, and 3 zero-g rolls</a:t>
            </a:r>
          </a:p>
          <a:p>
            <a:r>
              <a:rPr lang="en-US" dirty="0" smtClean="0">
                <a:solidFill>
                  <a:srgbClr val="FFFF00"/>
                </a:solidFill>
                <a:latin typeface="+mj-lt"/>
              </a:rPr>
              <a:t>720 riders per hour</a:t>
            </a:r>
            <a:endParaRPr lang="en-US" dirty="0">
              <a:solidFill>
                <a:srgbClr val="FFFF00"/>
              </a:solidFill>
              <a:latin typeface="Chlorinar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28600"/>
            <a:ext cx="9330002" cy="1216800"/>
            <a:chOff x="0" y="-2592000"/>
            <a:chExt cx="9330002" cy="1216800"/>
          </a:xfrm>
          <a:scene3d>
            <a:camera prst="orthographicFront"/>
            <a:lightRig rig="fla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0" y="-2592000"/>
              <a:ext cx="9144000" cy="1216800"/>
            </a:xfrm>
            <a:prstGeom prst="roundRect">
              <a:avLst>
                <a:gd name="adj" fmla="val 19673"/>
              </a:avLst>
            </a:prstGeom>
            <a:solidFill>
              <a:srgbClr val="00B050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04800" y="-2515800"/>
              <a:ext cx="9025202" cy="1082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000" kern="1200" baseline="0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Chlorinar" pitchFamily="34" charset="0"/>
                </a:rPr>
                <a:t>Engineering</a:t>
              </a:r>
              <a:endParaRPr lang="en-US" sz="5000" kern="1200" baseline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hlorinar" pitchFamily="34" charset="0"/>
              </a:endParaRP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tmnt-100407063839000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2971800" cy="2228850"/>
          </a:xfrm>
        </p:spPr>
      </p:pic>
      <p:grpSp>
        <p:nvGrpSpPr>
          <p:cNvPr id="4" name="Group 3"/>
          <p:cNvGrpSpPr/>
          <p:nvPr/>
        </p:nvGrpSpPr>
        <p:grpSpPr>
          <a:xfrm>
            <a:off x="0" y="228600"/>
            <a:ext cx="9330002" cy="1216800"/>
            <a:chOff x="0" y="-2592000"/>
            <a:chExt cx="9330002" cy="1216800"/>
          </a:xfrm>
          <a:scene3d>
            <a:camera prst="orthographicFront"/>
            <a:lightRig rig="fla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0" y="-2592000"/>
              <a:ext cx="9144000" cy="1216800"/>
            </a:xfrm>
            <a:prstGeom prst="roundRect">
              <a:avLst>
                <a:gd name="adj" fmla="val 19673"/>
              </a:avLst>
            </a:prstGeom>
            <a:solidFill>
              <a:srgbClr val="00B050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04800" y="-2515800"/>
              <a:ext cx="9025202" cy="1082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000" kern="1200" baseline="0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Chlorinar" pitchFamily="34" charset="0"/>
                </a:rPr>
                <a:t>Engineering</a:t>
              </a:r>
              <a:endParaRPr lang="en-US" sz="5000" kern="1200" baseline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hlorinar" pitchFamily="34" charset="0"/>
              </a:endParaRPr>
            </a:p>
          </p:txBody>
        </p:sp>
      </p:grpSp>
      <p:pic>
        <p:nvPicPr>
          <p:cNvPr id="8" name="Picture 7" descr="tmnt-10040706394700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447800"/>
            <a:ext cx="3048000" cy="2286000"/>
          </a:xfrm>
          <a:prstGeom prst="rect">
            <a:avLst/>
          </a:prstGeom>
        </p:spPr>
      </p:pic>
      <p:pic>
        <p:nvPicPr>
          <p:cNvPr id="9" name="Picture 8" descr="tmnt-100407063952003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24400"/>
            <a:ext cx="2844800" cy="2133600"/>
          </a:xfrm>
          <a:prstGeom prst="rect">
            <a:avLst/>
          </a:prstGeom>
        </p:spPr>
      </p:pic>
      <p:pic>
        <p:nvPicPr>
          <p:cNvPr id="10" name="Picture 9" descr="tmnt-10040706391500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4800600"/>
            <a:ext cx="2743200" cy="2057400"/>
          </a:xfrm>
          <a:prstGeom prst="rect">
            <a:avLst/>
          </a:prstGeom>
        </p:spPr>
      </p:pic>
      <p:pic>
        <p:nvPicPr>
          <p:cNvPr id="11" name="Picture 10" descr="tmnt-100407064007004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5600" y="37338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hlorinar" pitchFamily="34" charset="0"/>
              </a:rPr>
              <a:t>Architecture</a:t>
            </a:r>
            <a:r>
              <a:rPr lang="en-US" dirty="0" smtClean="0">
                <a:solidFill>
                  <a:srgbClr val="FFFF00"/>
                </a:solidFill>
              </a:rPr>
              <a:t> $1,021,762.00 </a:t>
            </a:r>
          </a:p>
          <a:p>
            <a:r>
              <a:rPr lang="en-US" dirty="0" smtClean="0">
                <a:solidFill>
                  <a:srgbClr val="FFFF00"/>
                </a:solidFill>
                <a:latin typeface="Chlorinar" pitchFamily="34" charset="0"/>
              </a:rPr>
              <a:t>Roller Coaster </a:t>
            </a:r>
            <a:r>
              <a:rPr lang="en-US" dirty="0" smtClean="0">
                <a:solidFill>
                  <a:srgbClr val="FFFF00"/>
                </a:solidFill>
              </a:rPr>
              <a:t>$14,647,500.00 </a:t>
            </a:r>
          </a:p>
          <a:p>
            <a:r>
              <a:rPr lang="en-US" dirty="0" smtClean="0">
                <a:solidFill>
                  <a:srgbClr val="FFFF00"/>
                </a:solidFill>
                <a:latin typeface="Chlorinar" pitchFamily="34" charset="0"/>
              </a:rPr>
              <a:t>Total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$15,669,262.00 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52400"/>
            <a:ext cx="9144000" cy="1216800"/>
            <a:chOff x="0" y="-2668200"/>
            <a:chExt cx="9144000" cy="1216800"/>
          </a:xfrm>
          <a:scene3d>
            <a:camera prst="orthographicFront"/>
            <a:lightRig rig="fla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0" y="-2668200"/>
              <a:ext cx="9144000" cy="1216800"/>
            </a:xfrm>
            <a:prstGeom prst="roundRect">
              <a:avLst/>
            </a:prstGeom>
            <a:solidFill>
              <a:srgbClr val="00B050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18798" y="-2592000"/>
              <a:ext cx="9025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000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Chlorinar" pitchFamily="34" charset="0"/>
                </a:rPr>
                <a:t>Cost</a:t>
              </a:r>
              <a:endParaRPr lang="en-US" sz="5000" kern="1200" baseline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hlorinar" pitchFamily="34" charset="0"/>
              </a:endParaRPr>
            </a:p>
          </p:txBody>
        </p:sp>
      </p:grpSp>
      <p:pic>
        <p:nvPicPr>
          <p:cNvPr id="7" name="Picture 6" descr="splin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8875" y="2743200"/>
            <a:ext cx="2905125" cy="4114800"/>
          </a:xfrm>
          <a:prstGeom prst="rect">
            <a:avLst/>
          </a:prstGeom>
        </p:spPr>
      </p:pic>
      <p:pic>
        <p:nvPicPr>
          <p:cNvPr id="9" name="splint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15000" y="5410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hlorinar" pitchFamily="34" charset="0"/>
              </a:rPr>
              <a:t>Merchandise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  <a:latin typeface="Chlorinar" pitchFamily="34" charset="0"/>
              </a:rPr>
              <a:t>Movies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  <a:latin typeface="Chlorinar" pitchFamily="34" charset="0"/>
              </a:rPr>
              <a:t>Cartoons</a:t>
            </a:r>
          </a:p>
          <a:p>
            <a:r>
              <a:rPr lang="en-US" dirty="0" smtClean="0">
                <a:solidFill>
                  <a:srgbClr val="FFFF00"/>
                </a:solidFill>
                <a:latin typeface="Chlorinar" pitchFamily="34" charset="0"/>
              </a:rPr>
              <a:t>Comics</a:t>
            </a:r>
          </a:p>
          <a:p>
            <a:r>
              <a:rPr lang="en-US" dirty="0" smtClean="0">
                <a:solidFill>
                  <a:srgbClr val="FFFF00"/>
                </a:solidFill>
                <a:latin typeface="Chlorinar" pitchFamily="34" charset="0"/>
              </a:rPr>
              <a:t>Possibility for future coasters</a:t>
            </a:r>
          </a:p>
          <a:p>
            <a:r>
              <a:rPr lang="en-US" dirty="0" smtClean="0">
                <a:solidFill>
                  <a:srgbClr val="FFFF00"/>
                </a:solidFill>
                <a:latin typeface="Chlorinar" pitchFamily="34" charset="0"/>
              </a:rPr>
              <a:t>Popular for over </a:t>
            </a:r>
            <a:r>
              <a:rPr lang="en-US" dirty="0" smtClean="0">
                <a:solidFill>
                  <a:srgbClr val="FFFF00"/>
                </a:solidFill>
              </a:rPr>
              <a:t>30</a:t>
            </a:r>
            <a:r>
              <a:rPr lang="en-US" dirty="0" smtClean="0">
                <a:solidFill>
                  <a:srgbClr val="FFFF00"/>
                </a:solidFill>
                <a:latin typeface="Chlorinar" pitchFamily="34" charset="0"/>
              </a:rPr>
              <a:t> years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52400"/>
            <a:ext cx="9144000" cy="1216800"/>
            <a:chOff x="0" y="-2668200"/>
            <a:chExt cx="9144000" cy="1216800"/>
          </a:xfrm>
          <a:scene3d>
            <a:camera prst="orthographicFront"/>
            <a:lightRig rig="fla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0" y="-2668200"/>
              <a:ext cx="9144000" cy="1216800"/>
            </a:xfrm>
            <a:prstGeom prst="roundRect">
              <a:avLst/>
            </a:prstGeom>
            <a:solidFill>
              <a:srgbClr val="00B050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18798" y="-2592000"/>
              <a:ext cx="9025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000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Chlorinar" pitchFamily="34" charset="0"/>
                </a:rPr>
                <a:t>Why you should pick this Coaster</a:t>
              </a:r>
              <a:endParaRPr lang="en-US" sz="5000" kern="1200" baseline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hlorinar" pitchFamily="34" charset="0"/>
              </a:endParaRPr>
            </a:p>
          </p:txBody>
        </p:sp>
      </p:grpSp>
      <p:pic>
        <p:nvPicPr>
          <p:cNvPr id="10" name="Picture 9" descr="shredder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6100" y="2743200"/>
            <a:ext cx="2247900" cy="4114800"/>
          </a:xfrm>
          <a:prstGeom prst="rect">
            <a:avLst/>
          </a:prstGeom>
        </p:spPr>
      </p:pic>
      <p:pic>
        <p:nvPicPr>
          <p:cNvPr id="9" name="shredd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324600" y="586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  <a:hlinkClick r:id="rId3"/>
              </a:rPr>
              <a:t>http://www.typenow.net/themed.htm</a:t>
            </a:r>
            <a:r>
              <a:rPr lang="en-US" dirty="0" smtClean="0">
                <a:solidFill>
                  <a:srgbClr val="FFFF00"/>
                </a:solidFill>
              </a:rPr>
              <a:t> ~ got my turtles font from here</a:t>
            </a:r>
          </a:p>
          <a:p>
            <a:r>
              <a:rPr lang="en-US" dirty="0" smtClean="0">
                <a:solidFill>
                  <a:srgbClr val="FFFF00"/>
                </a:solidFill>
                <a:hlinkClick r:id="rId4"/>
              </a:rPr>
              <a:t>http://www.ninjaturtles.com/</a:t>
            </a:r>
            <a:r>
              <a:rPr lang="en-US" dirty="0" smtClean="0">
                <a:solidFill>
                  <a:srgbClr val="FFFF00"/>
                </a:solidFill>
              </a:rPr>
              <a:t> ~ where I got my pictures and sound clips</a:t>
            </a:r>
          </a:p>
          <a:p>
            <a:r>
              <a:rPr lang="en-US" dirty="0" smtClean="0">
                <a:solidFill>
                  <a:srgbClr val="FFFF00"/>
                </a:solidFill>
                <a:hlinkClick r:id="rId5"/>
              </a:rPr>
              <a:t>http://en.wikipedia.org/wiki/Teenage_Mutant_Ninja_Turtles</a:t>
            </a:r>
            <a:r>
              <a:rPr lang="en-US" dirty="0" smtClean="0">
                <a:solidFill>
                  <a:srgbClr val="FFFF00"/>
                </a:solidFill>
              </a:rPr>
              <a:t> ~ where I got my information on the cartoon timeline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Storyline came from watching the cartoons and movies.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52400"/>
            <a:ext cx="9144000" cy="1216800"/>
            <a:chOff x="0" y="0"/>
            <a:chExt cx="9144000" cy="1216800"/>
          </a:xfrm>
          <a:scene3d>
            <a:camera prst="orthographicFront"/>
            <a:lightRig rig="fla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9144000" cy="1216800"/>
            </a:xfrm>
            <a:prstGeom prst="roundRect">
              <a:avLst/>
            </a:prstGeom>
            <a:solidFill>
              <a:srgbClr val="00B050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9399" y="59399"/>
              <a:ext cx="9025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000" kern="1200" baseline="0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Chlorinar" pitchFamily="34" charset="0"/>
                </a:rPr>
                <a:t>Annotated Bibliography</a:t>
              </a:r>
              <a:endParaRPr lang="en-US" sz="5000" kern="1200" baseline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hlorinar" pitchFamily="34" charset="0"/>
              </a:endParaRPr>
            </a:p>
          </p:txBody>
        </p:sp>
      </p:grpSp>
      <p:pic>
        <p:nvPicPr>
          <p:cNvPr id="8" name="credits sound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28600" y="1676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149</Words>
  <Application>Microsoft Office PowerPoint</Application>
  <PresentationFormat>On-screen Show (4:3)</PresentationFormat>
  <Paragraphs>35</Paragraphs>
  <Slides>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 </vt:lpstr>
      <vt:lpstr> </vt:lpstr>
      <vt:lpstr>Slide 8</vt:lpstr>
    </vt:vector>
  </TitlesOfParts>
  <Company>Illini Bluffs CUSD 327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Teenage Mutant Ninja Turtles</dc:title>
  <dc:creator>jcarr</dc:creator>
  <cp:lastModifiedBy>jcarr</cp:lastModifiedBy>
  <cp:revision>31</cp:revision>
  <dcterms:created xsi:type="dcterms:W3CDTF">2010-04-06T18:04:30Z</dcterms:created>
  <dcterms:modified xsi:type="dcterms:W3CDTF">2010-04-07T16:03:49Z</dcterms:modified>
</cp:coreProperties>
</file>